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75057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5810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130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9550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1285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580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8700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6407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5290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4951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518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0" y="3496604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867781"/>
            <a:ext cx="7772400" cy="164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2" name="Shape 22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9144000" cy="11499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1127875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4274" y="0"/>
            <a:ext cx="9144000" cy="44063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5" name="Shape 35"/>
          <p:cNvCxnSpPr/>
          <p:nvPr/>
        </p:nvCxnSpPr>
        <p:spPr>
          <a:xfrm>
            <a:off x="0" y="4384371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394025" y="1867775"/>
            <a:ext cx="7163399" cy="1648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800"/>
              <a:t>Power of Big Business in the Progressive Era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685800" y="3627026"/>
            <a:ext cx="7772400" cy="77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Ashley, Hannah, Helena, Katie</a:t>
            </a:r>
          </a:p>
        </p:txBody>
      </p: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0400" y="467126"/>
            <a:ext cx="2003599" cy="3049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Problems 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0" y="1063375"/>
            <a:ext cx="69674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Large business monopolies suppressed the potential for competition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Companies controlled entire industries and could exploit laborers and consumers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federal government failed to combat the issue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7825" y="1892950"/>
            <a:ext cx="1928224" cy="2651325"/>
          </a:xfrm>
          <a:prstGeom prst="rect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Goals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207475" y="1122350"/>
            <a:ext cx="50052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Regulate large corporations to prevent monopolies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Ensure competition and free enterprise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Establish and enforce antitrust laws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56" name="Shape 56"/>
          <p:cNvPicPr preferRelativeResize="0"/>
          <p:nvPr/>
        </p:nvPicPr>
        <p:blipFill rotWithShape="1">
          <a:blip r:embed="rId3">
            <a:alphaModFix/>
          </a:blip>
          <a:srcRect l="7174" r="5649" b="2950"/>
          <a:stretch/>
        </p:blipFill>
        <p:spPr>
          <a:xfrm>
            <a:off x="5437425" y="1561575"/>
            <a:ext cx="2878625" cy="2847250"/>
          </a:xfrm>
          <a:prstGeom prst="rect">
            <a:avLst/>
          </a:prstGeom>
          <a:noFill/>
          <a:ln w="38100" cap="flat">
            <a:solidFill>
              <a:srgbClr val="2388DB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Exposure and Muckraking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885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Muckrakers worked to expose corruption</a:t>
            </a:r>
          </a:p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Hoped to bring about reform</a:t>
            </a:r>
          </a:p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Exposed the political and economic corruption and social hardships caused by the power of big businesses through detailed and accurate journalism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Corrupted management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Government influence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Monopolies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7025" y="1079025"/>
            <a:ext cx="3191600" cy="396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Notable Names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191975" y="971550"/>
            <a:ext cx="4632000" cy="4172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/>
              <a:t>GOOD GUYS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400"/>
              <a:t>Lincoln Steffens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Wrote an article in McClure’s magazine called “Tweed Days in St. Louis”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Exposed how city officials worked with big business to maintain power while corrupting the public treasury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400"/>
              <a:t>Ida Tarbell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Wrote a series in McClure’s Magazine called “History of the Standard Oil Company”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Outlines and documented Rockefeller’s cutthroat business tactics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400"/>
              <a:t>Presidents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Theodore Roosevelt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Woodrow Wilson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5515425" y="971550"/>
            <a:ext cx="4263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 b="1"/>
              <a:t>BAD GUYS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400"/>
              <a:t>Andrew Carnegie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Steel empire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Ruthless business tactics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400"/>
              <a:t>Vertical Integration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400"/>
              <a:t>John D. Rockefeller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Founded Standard Oil Company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Monopoly on the oil industry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400"/>
              <a:t>Ruthless business tactics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400"/>
              <a:t>Horizontal Integration</a:t>
            </a:r>
          </a:p>
          <a:p>
            <a:pPr>
              <a:spcBef>
                <a:spcPts val="0"/>
              </a:spcBef>
              <a:buNone/>
            </a:pPr>
            <a:endParaRPr sz="1400"/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0250" y="3461237"/>
            <a:ext cx="1197413" cy="163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2825" y="3529666"/>
            <a:ext cx="1249975" cy="1495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350" y="1387950"/>
            <a:ext cx="1322599" cy="1632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350" y="3183632"/>
            <a:ext cx="1322599" cy="1905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Strategies/Tactics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239000" y="990275"/>
            <a:ext cx="44477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Presidents enforced laws to watch over large businesses and control monopolies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Making people aware of what is happening in these big businesses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Sherman Antitrust Act- Prevented large firms from controlling a single industry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“Rule of Reason”-Used to interpret Sherman Antitrust Act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Federal Reserve Act-Created central banking system of the United States for better control over money from large businesses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750" y="1233025"/>
            <a:ext cx="3858250" cy="355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Groups Involved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8100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Republicans	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Teddy Roosevelt became president and enforced laws</a:t>
            </a:r>
          </a:p>
          <a:p>
            <a:pPr marL="1371600" marR="0" lvl="2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2000"/>
              <a:t>Formed Progressive Party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William Taft passed the 16th amendment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Democrats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Woodrow Wilson taxed people with large incomes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Labor Unions/Laborers</a:t>
            </a:r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000"/>
              <a:t>Better working conditions and wages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61577" y="1200150"/>
            <a:ext cx="2639522" cy="3629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Obstacles Faced 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847800" cy="3848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Unfairness in markets 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Entrepreneurs had more say in government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Difficulty passing legislation 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Discrimination &amp; poverty were obstacles against individual freedom &amp; liberty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0478" y="1407622"/>
            <a:ext cx="2987847" cy="304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Successes/Failures 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210225"/>
            <a:ext cx="4565400" cy="379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Congress enacted law regulating railroads (Interstate Commerce Act 1887) 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Election of sympathetic presidents (Roosevelt &amp; Wilson) who enforced these laws 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Antitrust Law prohibits monopoly &amp; unfair business practice </a:t>
            </a:r>
          </a:p>
          <a:p>
            <a:pPr marL="4572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1800"/>
              <a:t>Attempted to prevent large firms from controlling a single industry (Sherman Antitrust Act 1890) 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0150" y="1544175"/>
            <a:ext cx="2819400" cy="288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On-screen Show (16:9)</PresentationFormat>
  <Paragraphs>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Courier New</vt:lpstr>
      <vt:lpstr>Wingdings</vt:lpstr>
      <vt:lpstr>biz</vt:lpstr>
      <vt:lpstr>Power of Big Business in the Progressive Era</vt:lpstr>
      <vt:lpstr>Problems </vt:lpstr>
      <vt:lpstr>Goals</vt:lpstr>
      <vt:lpstr>Exposure and Muckraking</vt:lpstr>
      <vt:lpstr>Notable Names</vt:lpstr>
      <vt:lpstr>Strategies/Tactics</vt:lpstr>
      <vt:lpstr>Groups Involved</vt:lpstr>
      <vt:lpstr>Obstacles Faced </vt:lpstr>
      <vt:lpstr>Successes/Failures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of Big Business in the Progressive Era</dc:title>
  <dc:creator>Helena McKendrick</dc:creator>
  <cp:lastModifiedBy>Helena McKendrick</cp:lastModifiedBy>
  <cp:revision>1</cp:revision>
  <dcterms:modified xsi:type="dcterms:W3CDTF">2015-02-04T13:20:11Z</dcterms:modified>
</cp:coreProperties>
</file>